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kVlNPU0JaW7T5YVTu/pOMHwuz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566226" y="8685975"/>
            <a:ext cx="6682500" cy="235200"/>
          </a:xfrm>
          <a:prstGeom prst="trapezoid">
            <a:avLst>
              <a:gd fmla="val 25000" name="adj"/>
            </a:avLst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566225" y="1511588"/>
            <a:ext cx="6682500" cy="7423200"/>
          </a:xfrm>
          <a:prstGeom prst="trapezoid">
            <a:avLst>
              <a:gd fmla="val 25000" name="adj"/>
            </a:avLst>
          </a:prstGeom>
          <a:noFill/>
          <a:ln cap="flat" cmpd="sng" w="381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886850" y="608927"/>
            <a:ext cx="5866200" cy="7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Multi-Tiered, Multi-Domain System of Supports - </a:t>
            </a:r>
            <a:endParaRPr b="1"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School Counseling Program Delivery Model</a:t>
            </a:r>
            <a:endParaRPr b="1"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PLANNING WORKSHEET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" name="Google Shape;92;p1"/>
          <p:cNvCxnSpPr/>
          <p:nvPr/>
        </p:nvCxnSpPr>
        <p:spPr>
          <a:xfrm flipH="1">
            <a:off x="2870900" y="1501150"/>
            <a:ext cx="594900" cy="7422900"/>
          </a:xfrm>
          <a:prstGeom prst="straightConnector1">
            <a:avLst/>
          </a:prstGeom>
          <a:noFill/>
          <a:ln cap="flat" cmpd="sng" w="9525">
            <a:solidFill>
              <a:srgbClr val="41719C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" name="Google Shape;93;p1"/>
          <p:cNvCxnSpPr/>
          <p:nvPr/>
        </p:nvCxnSpPr>
        <p:spPr>
          <a:xfrm>
            <a:off x="4399675" y="1535750"/>
            <a:ext cx="650100" cy="7395000"/>
          </a:xfrm>
          <a:prstGeom prst="straightConnector1">
            <a:avLst/>
          </a:prstGeom>
          <a:noFill/>
          <a:ln cap="flat" cmpd="sng" w="9525">
            <a:solidFill>
              <a:srgbClr val="41719C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4" name="Google Shape;94;p1"/>
          <p:cNvCxnSpPr/>
          <p:nvPr/>
        </p:nvCxnSpPr>
        <p:spPr>
          <a:xfrm flipH="1" rot="10800000">
            <a:off x="1915454" y="3015354"/>
            <a:ext cx="3984000" cy="1200"/>
          </a:xfrm>
          <a:prstGeom prst="straightConnector1">
            <a:avLst/>
          </a:prstGeom>
          <a:noFill/>
          <a:ln cap="flat" cmpd="sng" w="12700">
            <a:solidFill>
              <a:srgbClr val="41719C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5" name="Google Shape;95;p1"/>
          <p:cNvCxnSpPr>
            <a:stCxn id="90" idx="1"/>
          </p:cNvCxnSpPr>
          <p:nvPr/>
        </p:nvCxnSpPr>
        <p:spPr>
          <a:xfrm>
            <a:off x="1401538" y="5223188"/>
            <a:ext cx="4994400" cy="19200"/>
          </a:xfrm>
          <a:prstGeom prst="straightConnector1">
            <a:avLst/>
          </a:prstGeom>
          <a:noFill/>
          <a:ln cap="flat" cmpd="sng" w="12700">
            <a:solidFill>
              <a:srgbClr val="41719C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6" name="Google Shape;96;p1"/>
          <p:cNvSpPr txBox="1"/>
          <p:nvPr/>
        </p:nvSpPr>
        <p:spPr>
          <a:xfrm>
            <a:off x="1135042" y="8699910"/>
            <a:ext cx="1383000" cy="2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75" lIns="18275" spcFirstLastPara="1" rIns="18275" wrap="square" tIns="18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ACADEMIC</a:t>
            </a:r>
            <a:endParaRPr b="1" i="0" sz="1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181321" y="8685982"/>
            <a:ext cx="1452300" cy="2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75" lIns="18275" spcFirstLastPara="1" rIns="18275" wrap="square" tIns="18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COLLEGE/CAREER</a:t>
            </a:r>
            <a:endParaRPr b="1" i="0" sz="1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5296893" y="8685944"/>
            <a:ext cx="1597200" cy="2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75" lIns="18275" spcFirstLastPara="1" rIns="18275" wrap="square" tIns="18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SOCIAL/EMOTIONAL</a:t>
            </a:r>
            <a:endParaRPr b="1" i="0" sz="1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525750" y="9059025"/>
            <a:ext cx="2345100" cy="493800"/>
          </a:xfrm>
          <a:prstGeom prst="roundRect">
            <a:avLst>
              <a:gd fmla="val 16667" name="adj"/>
            </a:avLst>
          </a:prstGeom>
          <a:noFill/>
          <a:ln cap="sq" cmpd="sng" w="15875">
            <a:solidFill>
              <a:srgbClr val="41719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137150" spcFirstLastPara="1" rIns="45700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ELEMENTS IM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PACTED</a:t>
            </a:r>
            <a:endParaRPr/>
          </a:p>
          <a:p>
            <a:pPr indent="-115888" lvl="0" marL="115888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870900" y="9059025"/>
            <a:ext cx="2178900" cy="493800"/>
          </a:xfrm>
          <a:prstGeom prst="roundRect">
            <a:avLst>
              <a:gd fmla="val 16667" name="adj"/>
            </a:avLst>
          </a:prstGeom>
          <a:noFill/>
          <a:ln cap="sq" cmpd="sng" w="15875">
            <a:solidFill>
              <a:srgbClr val="41719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137150" spcFirstLastPara="1" rIns="45700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ELEMENTS IMPACTED</a:t>
            </a:r>
            <a:endParaRPr/>
          </a:p>
          <a:p>
            <a:pPr indent="-115888" lvl="0" marL="115888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5049800" y="9062250"/>
            <a:ext cx="2241600" cy="493800"/>
          </a:xfrm>
          <a:prstGeom prst="roundRect">
            <a:avLst>
              <a:gd fmla="val 16667" name="adj"/>
            </a:avLst>
          </a:prstGeom>
          <a:noFill/>
          <a:ln cap="sq" cmpd="sng" w="15875">
            <a:solidFill>
              <a:srgbClr val="41719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137150" spcFirstLastPara="1" rIns="45700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ELEMENTS IMPACTED</a:t>
            </a:r>
            <a:endParaRPr/>
          </a:p>
          <a:p>
            <a:pPr indent="-115888" lvl="0" marL="115888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288" y="441995"/>
            <a:ext cx="1524000" cy="238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/>
          <p:nvPr/>
        </p:nvSpPr>
        <p:spPr>
          <a:xfrm>
            <a:off x="1310700" y="5653450"/>
            <a:ext cx="5182800" cy="10005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C H O O L   C O U N S E L I N G   C O R E   C U R R I C U L U M</a:t>
            </a:r>
            <a:endParaRPr/>
          </a:p>
        </p:txBody>
      </p:sp>
      <p:sp>
        <p:nvSpPr>
          <p:cNvPr id="104" name="Google Shape;104;p1"/>
          <p:cNvSpPr/>
          <p:nvPr/>
        </p:nvSpPr>
        <p:spPr>
          <a:xfrm>
            <a:off x="1098600" y="6672000"/>
            <a:ext cx="5616000" cy="9927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N D I V I D U A L   S T U D E N T   P L A N N I N G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861800" y="7688900"/>
            <a:ext cx="6097200" cy="9726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C H O O L W I D E   P R O G R A M S   A N D   A C T I V I T I E 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1812450" y="3135750"/>
            <a:ext cx="4199100" cy="298800"/>
          </a:xfrm>
          <a:prstGeom prst="trapezoid">
            <a:avLst>
              <a:gd fmla="val 25000" name="adj"/>
            </a:avLst>
          </a:prstGeom>
          <a:solidFill>
            <a:srgbClr val="41719C">
              <a:alpha val="453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1874700" y="2829350"/>
            <a:ext cx="4084800" cy="321600"/>
          </a:xfrm>
          <a:prstGeom prst="trapezoid">
            <a:avLst>
              <a:gd fmla="val 25000" name="adj"/>
            </a:avLst>
          </a:prstGeom>
          <a:solidFill>
            <a:srgbClr val="4271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↓ Data Used to Determine Eligibility for Tier 3 Supports ↓</a:t>
            </a:r>
            <a:endParaRPr/>
          </a:p>
        </p:txBody>
      </p:sp>
      <p:sp>
        <p:nvSpPr>
          <p:cNvPr id="108" name="Google Shape;108;p1"/>
          <p:cNvSpPr/>
          <p:nvPr/>
        </p:nvSpPr>
        <p:spPr>
          <a:xfrm>
            <a:off x="1369925" y="5030175"/>
            <a:ext cx="5073900" cy="321600"/>
          </a:xfrm>
          <a:prstGeom prst="trapezoid">
            <a:avLst>
              <a:gd fmla="val 25000" name="adj"/>
            </a:avLst>
          </a:prstGeom>
          <a:solidFill>
            <a:srgbClr val="4271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↓ Data Used to Determine Eligibility for Tier 2 Supports ↓</a:t>
            </a:r>
            <a:endParaRPr/>
          </a:p>
        </p:txBody>
      </p:sp>
      <p:sp>
        <p:nvSpPr>
          <p:cNvPr id="109" name="Google Shape;109;p1"/>
          <p:cNvSpPr/>
          <p:nvPr/>
        </p:nvSpPr>
        <p:spPr>
          <a:xfrm>
            <a:off x="1312800" y="5337425"/>
            <a:ext cx="5182800" cy="298800"/>
          </a:xfrm>
          <a:prstGeom prst="trapezoid">
            <a:avLst>
              <a:gd fmla="val 25000" name="adj"/>
            </a:avLst>
          </a:prstGeom>
          <a:solidFill>
            <a:srgbClr val="41719C">
              <a:alpha val="453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"/>
          <p:cNvSpPr txBox="1"/>
          <p:nvPr/>
        </p:nvSpPr>
        <p:spPr>
          <a:xfrm rot="-4612252">
            <a:off x="1061871" y="1853468"/>
            <a:ext cx="1369601" cy="5002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TIER 3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(FEW)</a:t>
            </a:r>
            <a:endParaRPr/>
          </a:p>
        </p:txBody>
      </p:sp>
      <p:sp>
        <p:nvSpPr>
          <p:cNvPr id="111" name="Google Shape;111;p1"/>
          <p:cNvSpPr txBox="1"/>
          <p:nvPr/>
        </p:nvSpPr>
        <p:spPr>
          <a:xfrm rot="-4515731">
            <a:off x="517734" y="3875464"/>
            <a:ext cx="1675731" cy="5803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TIER 2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(SOME)</a:t>
            </a:r>
            <a:endParaRPr/>
          </a:p>
        </p:txBody>
      </p:sp>
      <p:sp>
        <p:nvSpPr>
          <p:cNvPr id="112" name="Google Shape;112;p1"/>
          <p:cNvSpPr txBox="1"/>
          <p:nvPr/>
        </p:nvSpPr>
        <p:spPr>
          <a:xfrm rot="-4515604">
            <a:off x="-929750" y="6769903"/>
            <a:ext cx="3128145" cy="5803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TIER 1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(ALL)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 rot="4496646">
            <a:off x="5257088" y="1910735"/>
            <a:ext cx="1369719" cy="3920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INTENSIVE</a:t>
            </a:r>
            <a:endParaRPr/>
          </a:p>
        </p:txBody>
      </p:sp>
      <p:sp>
        <p:nvSpPr>
          <p:cNvPr id="114" name="Google Shape;114;p1"/>
          <p:cNvSpPr txBox="1"/>
          <p:nvPr/>
        </p:nvSpPr>
        <p:spPr>
          <a:xfrm rot="4496605">
            <a:off x="5585357" y="3966665"/>
            <a:ext cx="1662991" cy="3920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SUPPLEMENTAL</a:t>
            </a:r>
            <a:endParaRPr/>
          </a:p>
        </p:txBody>
      </p:sp>
      <p:sp>
        <p:nvSpPr>
          <p:cNvPr id="115" name="Google Shape;115;p1"/>
          <p:cNvSpPr txBox="1"/>
          <p:nvPr/>
        </p:nvSpPr>
        <p:spPr>
          <a:xfrm rot="4496759">
            <a:off x="5482724" y="6920649"/>
            <a:ext cx="3133642" cy="388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UNIVERSAL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2017-05-27T05:07:42Z</dcterms:created>
  <dc:creator>Trisha McHugh</dc:creator>
</cp:coreProperties>
</file>